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57" r:id="rId4"/>
    <p:sldId id="274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63"/>
    <a:srgbClr val="DD3A33"/>
    <a:srgbClr val="016358"/>
    <a:srgbClr val="F7F6F6"/>
    <a:srgbClr val="047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89" autoAdjust="0"/>
  </p:normalViewPr>
  <p:slideViewPr>
    <p:cSldViewPr snapToGrid="0">
      <p:cViewPr>
        <p:scale>
          <a:sx n="89" d="100"/>
          <a:sy n="89" d="100"/>
        </p:scale>
        <p:origin x="-18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B8F3F-4418-E140-92BD-547C2386FEE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DAD-8D37-2343-A666-F87585414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E2DAD-8D37-2343-A666-F875854144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5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BD6E2-CC26-521B-EF05-612F162A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28078D-37F0-DD6B-BCFF-5A1E0A039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980E98-75E3-1A77-2ABC-463EB258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7F8BE0-9574-9532-2ADE-9DB3D6C3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E69906-4B2E-42DD-835B-45746855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908C9-B70D-2556-CE13-F8C0F7CD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11FD44-D57B-211F-54E0-13A5585E9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76CD41-6A96-8F21-4824-8E9BA6D7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FAD441-AF7B-3942-E442-D831FE3D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570EB5-D152-F6F7-C240-416E05CC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1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C6041A2-ACED-6F34-E833-C33FC910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C9E13A-EF0E-F782-6051-E34489728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DE0A6-82FF-78DA-9B03-ED462ABE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A3FB06-987C-29EF-5E1F-3685643B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266EEF-A193-9C75-7A89-D486931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9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ED83F5-71CB-6D2A-DF05-C8BEDF06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32ADCA-9305-832D-DB9E-BA419A71E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02002C-682F-38F1-70AE-D066D077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8226AA-CEAA-3CC0-B189-4906B796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4F91F0-9DD9-8AAF-543E-BE0F4E70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78E0C-401B-07FE-4A82-B86D0E8B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B6186C-0E2B-5932-8004-F8DB5D83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351BBE-46E0-022D-EBA0-DB74C03C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3527B7-5C70-9551-2E49-0D92ABA7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C21945-89C4-9E9C-654E-9D105AC3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9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340B1-16C4-90C4-C7DC-6BF0D62E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EA44C-38AF-A4AA-67E2-803CE488B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FD4BA2-4DAD-BD72-25F4-15D969114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735D5F-9C62-58FE-2593-572C037D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CDE315-1E8A-A214-E427-9B3D7B74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02F638-D211-4BF4-0E43-B3BAE6FF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6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ECB91-0F1E-1270-7DF0-4406F0DB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CD25F4-7A37-0AA1-F85A-8329EEAB4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6D3298-04E1-37E1-BB58-C5B5F2FB2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816ADE-A1FA-00B4-6FD6-B4BAFE303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B8CF2A-236C-DF9C-1146-E622E1924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F74FD16-26A0-FD66-4D36-FF9E150E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7D510A-D116-A216-F8F6-81F30CE3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A8CFAF1-81E7-EB52-1A38-D8F35F29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D8241-7A90-258F-524F-5964EC6B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60E962-1119-2DE6-5CF1-2A6FC234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C3ACAF-B57C-D576-EE85-52442CBE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7667BB-6510-7CF5-CCC7-0A483CA6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8407D8-6AA1-8385-BF53-6E3193B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856291B-4F1E-CBDB-3481-E7222139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E6055C-55E0-03CF-B015-315A4AF0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70A77-F11B-94A0-C798-D4E95F08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51279E-0FA5-FC33-C830-8125A871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803CEE-0590-0E05-E08D-10169F1E3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7ADF50-8BAA-FEC7-B4A8-4EFBEEB1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5F2C10-9622-DF37-CD33-627DB7F9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846599-FCA7-65F3-F70F-856F6E7E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25170-E784-AA55-5768-639EC0C8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CC8168-78BA-45DF-E688-0A912D4B5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BB5393-9236-99C8-031E-3E1A1E410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FF3BF9-2BCF-908D-0755-619AA0F6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601F5D-5F3F-7BA8-644A-6F101D9C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5EA16C-1ECF-2F95-8C26-0FB0A1AD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1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BB2A4-8CF8-45B8-9C55-1E2D1156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85F62A-BFD2-DCE1-4641-F1995CAF3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9A8A33-ADEA-8B1A-85E2-8A44982C4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CC3F-EF30-4009-B9A3-365E3895D2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6C14BF-A369-DAC1-6B0E-1243EF28C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1ED694-AD0D-9086-EA5B-2C76D7372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17E2-E99E-4272-8AD2-947AAF05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6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206E669-3DB2-0E24-687E-A4A7F1592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820" r="1689" b="8404"/>
          <a:stretch/>
        </p:blipFill>
        <p:spPr>
          <a:xfrm>
            <a:off x="-130629" y="-539940"/>
            <a:ext cx="12322629" cy="7397939"/>
          </a:xfrm>
          <a:prstGeom prst="rect">
            <a:avLst/>
          </a:prstGeom>
        </p:spPr>
      </p:pic>
      <p:sp>
        <p:nvSpPr>
          <p:cNvPr id="17" name="Прямоугольник 5">
            <a:extLst>
              <a:ext uri="{FF2B5EF4-FFF2-40B4-BE49-F238E27FC236}">
                <a16:creationId xmlns:a16="http://schemas.microsoft.com/office/drawing/2014/main" xmlns="" id="{64DBAA92-78E7-8B74-8C4F-166C8232BBEA}"/>
              </a:ext>
            </a:extLst>
          </p:cNvPr>
          <p:cNvSpPr/>
          <p:nvPr/>
        </p:nvSpPr>
        <p:spPr>
          <a:xfrm>
            <a:off x="-186759" y="-903091"/>
            <a:ext cx="12434888" cy="812424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27BFE221-F96E-D516-2772-4A96F0FF4137}"/>
              </a:ext>
            </a:extLst>
          </p:cNvPr>
          <p:cNvSpPr/>
          <p:nvPr/>
        </p:nvSpPr>
        <p:spPr>
          <a:xfrm>
            <a:off x="7243263" y="698789"/>
            <a:ext cx="1756373" cy="1173940"/>
          </a:xfrm>
          <a:prstGeom prst="roundRect">
            <a:avLst/>
          </a:prstGeom>
          <a:solidFill>
            <a:srgbClr val="F7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81477BF-99F9-7344-DBE9-EFF96A4DF0D1}"/>
              </a:ext>
            </a:extLst>
          </p:cNvPr>
          <p:cNvSpPr/>
          <p:nvPr/>
        </p:nvSpPr>
        <p:spPr>
          <a:xfrm>
            <a:off x="3162644" y="698790"/>
            <a:ext cx="1756373" cy="1173940"/>
          </a:xfrm>
          <a:prstGeom prst="roundRect">
            <a:avLst/>
          </a:prstGeom>
          <a:solidFill>
            <a:srgbClr val="F7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8E13A723-CB08-AFEC-EACE-DB628EFC7EDD}"/>
              </a:ext>
            </a:extLst>
          </p:cNvPr>
          <p:cNvSpPr/>
          <p:nvPr/>
        </p:nvSpPr>
        <p:spPr>
          <a:xfrm>
            <a:off x="5213295" y="698789"/>
            <a:ext cx="1756373" cy="1173940"/>
          </a:xfrm>
          <a:prstGeom prst="roundRect">
            <a:avLst/>
          </a:prstGeom>
          <a:solidFill>
            <a:srgbClr val="F7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34826C-9A98-9D75-8B59-7A2619596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35" y="710542"/>
            <a:ext cx="1367807" cy="9872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FE8A26-3D16-4898-3190-EAD859CBB0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42" y="698789"/>
            <a:ext cx="1367807" cy="9872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DC5D59-D24C-4A0B-966F-AFF22C0F7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41" y="710541"/>
            <a:ext cx="1368111" cy="9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7" descr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302" y="-633120"/>
            <a:ext cx="12544302" cy="831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Прямоугольник 5"/>
          <p:cNvSpPr/>
          <p:nvPr/>
        </p:nvSpPr>
        <p:spPr>
          <a:xfrm>
            <a:off x="-242888" y="-539940"/>
            <a:ext cx="12434888" cy="812424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14350B7-840C-EDAD-1AED-83D30F47F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6931" r="26935" b="28466"/>
          <a:stretch/>
        </p:blipFill>
        <p:spPr>
          <a:xfrm>
            <a:off x="525902" y="5715000"/>
            <a:ext cx="613374" cy="686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8B4714-88C4-8530-E52D-6653EE679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705863"/>
            <a:ext cx="12441381" cy="8288183"/>
          </a:xfrm>
          <a:prstGeom prst="rect">
            <a:avLst/>
          </a:prstGeom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xmlns="" id="{FA87B220-292E-EC15-D314-F9FC468C91BE}"/>
              </a:ext>
            </a:extLst>
          </p:cNvPr>
          <p:cNvSpPr/>
          <p:nvPr/>
        </p:nvSpPr>
        <p:spPr>
          <a:xfrm>
            <a:off x="-242888" y="-539940"/>
            <a:ext cx="12434888" cy="812424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822603-A72F-BFD2-A831-E44C82CD9BAA}"/>
              </a:ext>
            </a:extLst>
          </p:cNvPr>
          <p:cNvSpPr txBox="1"/>
          <p:nvPr/>
        </p:nvSpPr>
        <p:spPr>
          <a:xfrm>
            <a:off x="863357" y="3574866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Gilroy" panose="00000300000000000000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8EBFCC7-AE19-AC65-8C76-DE1F0539B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6931" r="26935" b="28466"/>
          <a:stretch/>
        </p:blipFill>
        <p:spPr>
          <a:xfrm>
            <a:off x="525902" y="5715000"/>
            <a:ext cx="613374" cy="6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206E669-3DB2-0E24-687E-A4A7F1592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820" r="1689" b="8404"/>
          <a:stretch/>
        </p:blipFill>
        <p:spPr>
          <a:xfrm>
            <a:off x="-130629" y="-539940"/>
            <a:ext cx="12322629" cy="7397939"/>
          </a:xfrm>
          <a:prstGeom prst="rect">
            <a:avLst/>
          </a:prstGeom>
        </p:spPr>
      </p:pic>
      <p:sp>
        <p:nvSpPr>
          <p:cNvPr id="17" name="Прямоугольник 5">
            <a:extLst>
              <a:ext uri="{FF2B5EF4-FFF2-40B4-BE49-F238E27FC236}">
                <a16:creationId xmlns:a16="http://schemas.microsoft.com/office/drawing/2014/main" xmlns="" id="{64DBAA92-78E7-8B74-8C4F-166C8232BBEA}"/>
              </a:ext>
            </a:extLst>
          </p:cNvPr>
          <p:cNvSpPr/>
          <p:nvPr/>
        </p:nvSpPr>
        <p:spPr>
          <a:xfrm>
            <a:off x="-186759" y="-533958"/>
            <a:ext cx="12434888" cy="812424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8392036-0257-8D68-E822-1EC5C2691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6931" r="26935" b="28466"/>
          <a:stretch/>
        </p:blipFill>
        <p:spPr>
          <a:xfrm>
            <a:off x="525902" y="5715000"/>
            <a:ext cx="613374" cy="68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BC0B03-7B21-9598-24EE-40711DD09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t="9044" r="1701" b="92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D2823B62-12F3-CEBB-E062-95126BD3831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26AFA19-90D9-C9B6-E632-49267207EA49}"/>
              </a:ext>
            </a:extLst>
          </p:cNvPr>
          <p:cNvSpPr/>
          <p:nvPr/>
        </p:nvSpPr>
        <p:spPr>
          <a:xfrm>
            <a:off x="1727200" y="1396931"/>
            <a:ext cx="8810171" cy="1273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778C37-E2B3-A0B9-A1B3-D1FA0D1BA331}"/>
              </a:ext>
            </a:extLst>
          </p:cNvPr>
          <p:cNvSpPr txBox="1"/>
          <p:nvPr/>
        </p:nvSpPr>
        <p:spPr>
          <a:xfrm>
            <a:off x="1986542" y="1601743"/>
            <a:ext cx="8218917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ru-RU" sz="6000" b="1" u="none" strike="noStrike" dirty="0">
                <a:solidFill>
                  <a:srgbClr val="093B63"/>
                </a:solidFill>
                <a:effectLst/>
                <a:latin typeface="Gilroy Bold" pitchFamily="2" charset="0"/>
              </a:rPr>
              <a:t>Спасибо за внимание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xmlns="" id="{8D7A3C38-6FC1-6A4C-8F4D-15B16E8A85A7}"/>
              </a:ext>
            </a:extLst>
          </p:cNvPr>
          <p:cNvSpPr/>
          <p:nvPr/>
        </p:nvSpPr>
        <p:spPr>
          <a:xfrm>
            <a:off x="4158897" y="3027829"/>
            <a:ext cx="4123692" cy="600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B9D776-B5D8-2E4A-988A-3C1EBEA8A73D}"/>
              </a:ext>
            </a:extLst>
          </p:cNvPr>
          <p:cNvSpPr txBox="1"/>
          <p:nvPr/>
        </p:nvSpPr>
        <p:spPr>
          <a:xfrm>
            <a:off x="4372479" y="3102170"/>
            <a:ext cx="385714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solidFill>
                  <a:srgbClr val="093B63"/>
                </a:solidFill>
                <a:latin typeface="Gilroy Bold" panose="00000300000000000000" pitchFamily="2" charset="-52"/>
              </a:rPr>
              <a:t>Медиа ресурсы Форума: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DD65EA-F1F9-0547-BE56-814AEC3F550A}"/>
              </a:ext>
            </a:extLst>
          </p:cNvPr>
          <p:cNvSpPr txBox="1"/>
          <p:nvPr/>
        </p:nvSpPr>
        <p:spPr>
          <a:xfrm>
            <a:off x="2698776" y="3848128"/>
            <a:ext cx="9188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dirty="0">
                <a:solidFill>
                  <a:schemeClr val="bg1"/>
                </a:solidFill>
                <a:latin typeface="Gilroy-Medium" pitchFamily="2" charset="0"/>
              </a:rPr>
              <a:t>Сайт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455064-368C-9944-8254-4F339415FEC0}"/>
              </a:ext>
            </a:extLst>
          </p:cNvPr>
          <p:cNvSpPr txBox="1"/>
          <p:nvPr/>
        </p:nvSpPr>
        <p:spPr>
          <a:xfrm>
            <a:off x="4871758" y="3886708"/>
            <a:ext cx="26372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dirty="0" err="1">
                <a:solidFill>
                  <a:schemeClr val="bg1"/>
                </a:solidFill>
                <a:latin typeface="Gilroy-Medium" pitchFamily="2" charset="0"/>
              </a:rPr>
              <a:t>Телеграм</a:t>
            </a:r>
            <a:r>
              <a:rPr lang="ru-RU" sz="2400" dirty="0">
                <a:solidFill>
                  <a:schemeClr val="bg1"/>
                </a:solidFill>
                <a:latin typeface="Gilroy-Medium" pitchFamily="2" charset="0"/>
              </a:rPr>
              <a:t>-канал</a:t>
            </a:r>
          </a:p>
        </p:txBody>
      </p:sp>
      <p:sp>
        <p:nvSpPr>
          <p:cNvPr id="22" name="Прямоугольник: скругленные углы 8">
            <a:extLst>
              <a:ext uri="{FF2B5EF4-FFF2-40B4-BE49-F238E27FC236}">
                <a16:creationId xmlns:a16="http://schemas.microsoft.com/office/drawing/2014/main" xmlns="" id="{009A3778-9B12-404D-BB74-7DEB0229A7ED}"/>
              </a:ext>
            </a:extLst>
          </p:cNvPr>
          <p:cNvSpPr/>
          <p:nvPr/>
        </p:nvSpPr>
        <p:spPr>
          <a:xfrm>
            <a:off x="2134423" y="4447107"/>
            <a:ext cx="2093101" cy="19374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F0EB876-FA57-4447-ACFA-865DEACE2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19" y="4666229"/>
            <a:ext cx="1548141" cy="1532263"/>
          </a:xfrm>
          <a:prstGeom prst="rect">
            <a:avLst/>
          </a:prstGeom>
        </p:spPr>
      </p:pic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xmlns="" id="{AACF1929-44EE-A347-A13A-17F15E9C0FD0}"/>
              </a:ext>
            </a:extLst>
          </p:cNvPr>
          <p:cNvSpPr/>
          <p:nvPr/>
        </p:nvSpPr>
        <p:spPr>
          <a:xfrm>
            <a:off x="5155162" y="4483366"/>
            <a:ext cx="2093101" cy="19374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E7AE910-F0E5-F144-A2B6-34DB94D3A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 t="35357" r="21844" b="38611"/>
          <a:stretch/>
        </p:blipFill>
        <p:spPr>
          <a:xfrm>
            <a:off x="5363179" y="4627535"/>
            <a:ext cx="1654418" cy="1667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2ED468-656B-404A-3657-ECD126EF6C63}"/>
              </a:ext>
            </a:extLst>
          </p:cNvPr>
          <p:cNvSpPr txBox="1"/>
          <p:nvPr/>
        </p:nvSpPr>
        <p:spPr>
          <a:xfrm>
            <a:off x="8956264" y="3848128"/>
            <a:ext cx="55816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dirty="0">
                <a:solidFill>
                  <a:schemeClr val="bg1"/>
                </a:solidFill>
                <a:latin typeface="Gilroy-Medium" pitchFamily="2" charset="0"/>
              </a:rPr>
              <a:t>VK</a:t>
            </a:r>
            <a:endParaRPr lang="ru-RU" sz="2400" dirty="0">
              <a:solidFill>
                <a:schemeClr val="bg1"/>
              </a:solidFill>
              <a:latin typeface="Gilroy-Medium" pitchFamily="2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EAA9265-2205-0AB1-F4EC-4BBE082FC6C3}"/>
              </a:ext>
            </a:extLst>
          </p:cNvPr>
          <p:cNvSpPr/>
          <p:nvPr/>
        </p:nvSpPr>
        <p:spPr>
          <a:xfrm>
            <a:off x="8211574" y="4447107"/>
            <a:ext cx="2093101" cy="19374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8D91D3C-E0BD-955D-0ED0-0129426D25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61" y="4400416"/>
            <a:ext cx="2026216" cy="20262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44778F0-6F8D-12D0-224F-3BEFD3C4E2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6931" r="26935" b="28466"/>
          <a:stretch/>
        </p:blipFill>
        <p:spPr>
          <a:xfrm>
            <a:off x="5377302" y="239329"/>
            <a:ext cx="1341146" cy="15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02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11</Words>
  <Application>Microsoft Office PowerPoint</Application>
  <PresentationFormat>Произвольный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Иванов</dc:creator>
  <cp:lastModifiedBy>Пользователь Windows</cp:lastModifiedBy>
  <cp:revision>40</cp:revision>
  <dcterms:created xsi:type="dcterms:W3CDTF">2022-09-14T17:26:54Z</dcterms:created>
  <dcterms:modified xsi:type="dcterms:W3CDTF">2023-05-12T12:37:23Z</dcterms:modified>
</cp:coreProperties>
</file>