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71102-B59B-49C2-A58E-24F9867533C6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29FD-8EDF-40B5-9D92-0C3326527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0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29FD-8EDF-40B5-9D92-0C33265271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02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5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5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443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3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93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52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28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3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4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9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1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5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0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0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38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6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9904-A82F-408F-B845-FFF66312FC23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626E91-A987-4FEE-9B34-5D65AB401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7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В.Даль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«Девочка  Снегурочка»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78129"/>
            <a:ext cx="7766936" cy="10968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во 2 классе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79" y="3433549"/>
            <a:ext cx="2314575" cy="304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2454" y="170224"/>
            <a:ext cx="3471223" cy="260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викторина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«Позвал Дед Мороз своих детей и говорит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«Скоро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зима. Кто из вас лучше людям поможет». Дети пошли к людям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 Первый снег. Он лежит, словно просто для красоты… Силен и спокоен январский снег. Тяжелым, холодным одеялом покрывает он поля».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«Пушистым снегом накрылись деревья. Побелели лесные полянки, обрадовались беляки - зайцы. Теперь никто не увидит их белую зимнюю шубку».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4.Рассмотрите иллюстрацию. К какому произведению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она?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Шел Морозко первый раз по лесу и ноги промочил. На земле еще осенние лужи были в болотах – воды полно, а лесные озера от ливней даже из берегов вышли.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604" y="3201537"/>
            <a:ext cx="2362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темы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 каком сказочном герое говорится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загадке?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Красна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девица грустна: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Ей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нравится весна,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Ей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солнце тяжко!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Слёзы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льёт бедняжка. </a:t>
            </a:r>
          </a:p>
        </p:txBody>
      </p:sp>
    </p:spTree>
    <p:extLst>
      <p:ext uri="{BB962C8B-B14F-4D97-AF65-F5344CB8AC3E}">
        <p14:creationId xmlns:p14="http://schemas.microsoft.com/office/powerpoint/2010/main" val="3600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В.И. Даль «Девочка Снегурочка»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5845" y="2047165"/>
            <a:ext cx="6960358" cy="450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Ветошка – лоскут старой ткани.</a:t>
            </a:r>
          </a:p>
          <a:p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Кокурочка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булочка, булка.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Лобызала – целовала.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Пестовать – нянчить, лелеять, заботливо воспитывать.</a:t>
            </a:r>
          </a:p>
          <a:p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Хлевушек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помещение для домашних животных.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 чего старики сделали Снегурочку?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из теста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из снега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из соломы.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Кого пожалела Снегурочка?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Жучку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старика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старуху.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Куда подружки звали гулять Снегурочку?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полянку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рощу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луг.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Кто спас Снегурочку?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Лиса Патрикеевна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Жучка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медведь.</a:t>
            </a:r>
          </a:p>
        </p:txBody>
      </p:sp>
    </p:spTree>
    <p:extLst>
      <p:ext uri="{BB962C8B-B14F-4D97-AF65-F5344CB8AC3E}">
        <p14:creationId xmlns:p14="http://schemas.microsoft.com/office/powerpoint/2010/main" val="25841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мне было интересно и я всё хорошо запомнил.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мне было интересно, но я работал медленно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вопросы для меня оказались трудными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0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197</Words>
  <Application>Microsoft Office PowerPoint</Application>
  <PresentationFormat>Широкоэкранный</PresentationFormat>
  <Paragraphs>37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В.Даль  «Девочка  Снегурочка»</vt:lpstr>
      <vt:lpstr>Литературная викторина</vt:lpstr>
      <vt:lpstr>Определение темы урока</vt:lpstr>
      <vt:lpstr>В.И. Даль «Девочка Снегурочка»</vt:lpstr>
      <vt:lpstr>Словарная работа </vt:lpstr>
      <vt:lpstr>Рефлексия</vt:lpstr>
      <vt:lpstr>Самооценка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В.Даль  «Девочка  Снегурочка»</dc:title>
  <dc:creator>555</dc:creator>
  <cp:lastModifiedBy>555</cp:lastModifiedBy>
  <cp:revision>10</cp:revision>
  <dcterms:created xsi:type="dcterms:W3CDTF">2017-12-03T07:03:33Z</dcterms:created>
  <dcterms:modified xsi:type="dcterms:W3CDTF">2017-12-10T06:04:55Z</dcterms:modified>
</cp:coreProperties>
</file>